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70" r:id="rId8"/>
    <p:sldId id="275" r:id="rId9"/>
    <p:sldId id="278" r:id="rId10"/>
    <p:sldId id="280" r:id="rId11"/>
    <p:sldId id="260" r:id="rId12"/>
    <p:sldId id="262" r:id="rId13"/>
    <p:sldId id="261" r:id="rId14"/>
    <p:sldId id="263" r:id="rId15"/>
    <p:sldId id="268" r:id="rId16"/>
    <p:sldId id="265" r:id="rId17"/>
    <p:sldId id="269" r:id="rId18"/>
    <p:sldId id="272" r:id="rId19"/>
    <p:sldId id="277" r:id="rId20"/>
    <p:sldId id="274" r:id="rId21"/>
    <p:sldId id="273" r:id="rId22"/>
    <p:sldId id="283" r:id="rId23"/>
    <p:sldId id="276" r:id="rId24"/>
    <p:sldId id="271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28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91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89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3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3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0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1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3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69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0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F7C6-2CC6-44FC-9B6D-503CCDC272ED}" type="datetimeFigureOut">
              <a:rPr lang="tr-TR" smtClean="0"/>
              <a:t>24.09.2013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51F0-BDD9-400B-87F1-B039ED749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1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tr-TR" sz="5300" b="1" dirty="0" smtClean="0">
                <a:solidFill>
                  <a:srgbClr val="FF0000"/>
                </a:solidFill>
              </a:rPr>
              <a:t>GAZİANTEP KÜLTÜRÜ VE TIP</a:t>
            </a:r>
            <a:br>
              <a:rPr lang="tr-TR" sz="5300" b="1" dirty="0" smtClean="0">
                <a:solidFill>
                  <a:srgbClr val="FF0000"/>
                </a:solidFill>
              </a:rPr>
            </a:br>
            <a:r>
              <a:rPr lang="tr-TR" sz="5300" b="1" dirty="0" smtClean="0">
                <a:solidFill>
                  <a:srgbClr val="FF0000"/>
                </a:solidFill>
              </a:rPr>
              <a:t>EĞİTİMİ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002060"/>
                </a:solidFill>
              </a:rPr>
              <a:t>Prof. Dr. Hakkı Kazaz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Zirve Üniversitesi Emine-Bahaeddin </a:t>
            </a:r>
            <a:r>
              <a:rPr lang="tr-TR" b="1" dirty="0" err="1" smtClean="0">
                <a:solidFill>
                  <a:schemeClr val="tx1"/>
                </a:solidFill>
              </a:rPr>
              <a:t>Nakıpoğlu</a:t>
            </a:r>
            <a:r>
              <a:rPr lang="tr-TR" b="1" dirty="0" smtClean="0">
                <a:solidFill>
                  <a:schemeClr val="tx1"/>
                </a:solidFill>
              </a:rPr>
              <a:t> Tıp Fakültesi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Hakkı\AppData\Local\Microsoft\Windows\Temporary Internet Files\Content.IE5\7H1V3ZZQ\fotoğraf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TIP DOKTORU KİMDİR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rgbClr val="00B050"/>
                </a:solidFill>
              </a:rPr>
              <a:t>İNSANCIL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DUYGULU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rgbClr val="FFC000"/>
                </a:solidFill>
              </a:rPr>
              <a:t>SORUMLU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YENİLİKÇİ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chemeClr val="tx2">
                    <a:lumMod val="75000"/>
                  </a:schemeClr>
                </a:solidFill>
              </a:rPr>
              <a:t>EĞİTİMCİ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ÖRNEK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</a:rPr>
              <a:t>AYRIM YAPMAYAN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SAYGILI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TOPLUM VE İNSAN ÖNCELİKLİ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GELİŞMEYE AÇIK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rgbClr val="7030A0"/>
                </a:solidFill>
              </a:rPr>
              <a:t>SEVGİ DOLU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ÖZVERİLİ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ÖZGÜVENLİ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600" dirty="0" smtClean="0"/>
              <a:t>TEMİZ</a:t>
            </a:r>
          </a:p>
          <a:p>
            <a:endParaRPr lang="tr-TR" dirty="0" smtClean="0"/>
          </a:p>
          <a:p>
            <a:pPr algn="ctr"/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«İNSAN»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akkı\Desktop\doktor\resi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58011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kkı\Desktop\doktor\hipokrat-y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İYONYALI HİPOKRAT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Hakkı\Desktop\doktor\h1_2141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GAZİANTEP</a:t>
            </a:r>
            <a:endParaRPr lang="tr-TR" sz="9600" b="1" dirty="0">
              <a:solidFill>
                <a:srgbClr val="FF0000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002060"/>
                </a:solidFill>
              </a:rPr>
              <a:t>KÜLTÜR VE TARİH </a:t>
            </a:r>
          </a:p>
          <a:p>
            <a:r>
              <a:rPr lang="tr-TR" sz="6600" b="1" dirty="0" smtClean="0">
                <a:solidFill>
                  <a:srgbClr val="002060"/>
                </a:solidFill>
              </a:rPr>
              <a:t>ŞEHRİ</a:t>
            </a:r>
            <a:endParaRPr lang="tr-TR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ntep\gaziantep resim\bak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4"/>
            <a:ext cx="9144000" cy="68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GAZİANTEP’İN TARİHTEKİ YERİ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 smtClean="0"/>
              <a:t>1- Neolitik Dönem </a:t>
            </a:r>
            <a:r>
              <a:rPr lang="tr-TR" b="1" dirty="0" smtClean="0">
                <a:solidFill>
                  <a:srgbClr val="92D050"/>
                </a:solidFill>
              </a:rPr>
              <a:t>(M.Ö.8500 – 5500</a:t>
            </a:r>
            <a:r>
              <a:rPr lang="tr-TR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2- Kalkolitik Dönem (M.Ö.5500 – 3000)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3- İlk Tunç Çağı (M.Ö.3000 – 2000)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4- Eski Etik Dönemi (M.Ö.1800 – 1550)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5- </a:t>
            </a:r>
            <a:r>
              <a:rPr lang="tr-TR" dirty="0" err="1" smtClean="0"/>
              <a:t>Mitanniler</a:t>
            </a:r>
            <a:r>
              <a:rPr lang="tr-TR" dirty="0" smtClean="0"/>
              <a:t> Dönemi (M.Ö.1550 -1355)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6- Eti İmparatorluğu Dönemi (M.Ö.1355 -1200)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7- Son Etiler (Eti şehir dev) M.Ö.1200 -850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8-Asurlar Dönemi (M.Ö.850 – 600)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9- İranlılar Dönemi (M.Ö.600 – 300)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 smtClean="0"/>
              <a:t>10- İskender </a:t>
            </a:r>
            <a:r>
              <a:rPr lang="tr-TR" dirty="0" err="1" smtClean="0"/>
              <a:t>İmp</a:t>
            </a:r>
            <a:r>
              <a:rPr lang="tr-TR" dirty="0" smtClean="0"/>
              <a:t>. (M.Ö.300 – 200)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11- Helenistik krallıklar (M.Ö.200 -65)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12- Roma </a:t>
            </a:r>
            <a:r>
              <a:rPr lang="tr-TR" dirty="0" err="1" smtClean="0"/>
              <a:t>İmp</a:t>
            </a:r>
            <a:r>
              <a:rPr lang="tr-TR" dirty="0" smtClean="0"/>
              <a:t>.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(M.Ö65  - M.S.395)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13- Bizans </a:t>
            </a:r>
            <a:r>
              <a:rPr lang="tr-TR" dirty="0" err="1" smtClean="0"/>
              <a:t>İmp</a:t>
            </a:r>
            <a:r>
              <a:rPr lang="tr-TR" dirty="0" smtClean="0"/>
              <a:t>. (M.S.395- 638)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14- Araplar (M.S.780 – 1050)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15- Türkler (M.S.1050 – 1250)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16- Moğol (M.S.1250 – 1277)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17- </a:t>
            </a:r>
            <a:r>
              <a:rPr lang="tr-TR" dirty="0" err="1" smtClean="0"/>
              <a:t>Memlükler</a:t>
            </a:r>
            <a:r>
              <a:rPr lang="tr-TR" dirty="0" smtClean="0"/>
              <a:t> Arap-İslam (M.S.1277 – 1381)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18- </a:t>
            </a:r>
            <a:r>
              <a:rPr lang="tr-TR" sz="3800" b="1" dirty="0" smtClean="0">
                <a:solidFill>
                  <a:srgbClr val="FF0000"/>
                </a:solidFill>
              </a:rPr>
              <a:t>Osmanlı Dönemi (İslam Türk dönemi M.S 1516 Yavuz Sultan Selim)</a:t>
            </a:r>
            <a:endParaRPr lang="tr-TR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ntep\gaziantep resim\dolich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16" y="0"/>
            <a:ext cx="6567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ntep\gaziantep resim\gaziantep_duluk_antik_kent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24"/>
            <a:ext cx="9144000" cy="68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antep\gaziantep resim\turkiye-nin-en-buyuk-tarih-muzesi-gaziantep-t-410919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72408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SINIF 2020</a:t>
            </a:r>
            <a:endParaRPr lang="tr-TR" sz="96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66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antep\gaziantep resim\gaziantep_zeug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antep\gaziantep resim\gaziantep_kales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TARİHSEL KÜLTÜREL MİRAS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rgbClr val="FFFF00"/>
                </a:solidFill>
              </a:rPr>
              <a:t>MADDİ ve  MANEVİ ZENGİNLİK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HOŞGÖRÜ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rgbClr val="FFC000"/>
                </a:solidFill>
              </a:rPr>
              <a:t>İNSAN SEVGİSİ 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YENİLİK VE GELİŞME İÇİN AYDINLIK UFUK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rgbClr val="0070C0"/>
                </a:solidFill>
              </a:rPr>
              <a:t>ÖNCÜ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BARIŞ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TİCARET MERKEZİ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PAYLAŞIM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solidFill>
                  <a:srgbClr val="00B050"/>
                </a:solidFill>
              </a:rPr>
              <a:t>EĞİTİM ve SAĞLIK MERKEZİ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antep\gaziantep resim\inde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70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ntep\gaziantep resim\ermeni okulu şah bel hiz binası yan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Gaziantep ve Tıp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M.S. Anadolu’nun en eski düzme ilaç ve bitkisel şifa merkezi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Anadolu’nun </a:t>
            </a:r>
            <a:r>
              <a:rPr lang="tr-TR" b="1" dirty="0" smtClean="0">
                <a:solidFill>
                  <a:srgbClr val="002060"/>
                </a:solidFill>
              </a:rPr>
              <a:t>ilk TIP FAKÜLTESİ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Anadolu’nun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en ESKİ MİLLET HASTANESİ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Anadolu’nun </a:t>
            </a:r>
            <a:r>
              <a:rPr lang="tr-TR" b="1" dirty="0" smtClean="0">
                <a:solidFill>
                  <a:srgbClr val="FF0000"/>
                </a:solidFill>
              </a:rPr>
              <a:t>ilk ÖZEL HASTANESİ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Anadolu’nun </a:t>
            </a:r>
            <a:r>
              <a:rPr lang="tr-TR" b="1" dirty="0" smtClean="0">
                <a:solidFill>
                  <a:srgbClr val="00B050"/>
                </a:solidFill>
              </a:rPr>
              <a:t>ilk ECZACILIK FAKÜLTESİ</a:t>
            </a:r>
            <a:endParaRPr lang="tr-T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M.S. Anadolu’nun en eski düzme ilaç ve bitkisel şifa </a:t>
            </a:r>
            <a:r>
              <a:rPr lang="tr-TR" b="1" dirty="0" smtClean="0">
                <a:solidFill>
                  <a:srgbClr val="FF0000"/>
                </a:solidFill>
              </a:rPr>
              <a:t>merkezi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kapsamlı geleneksel tıp yazması </a:t>
            </a:r>
            <a:r>
              <a:rPr lang="tr-TR" dirty="0" smtClean="0">
                <a:solidFill>
                  <a:srgbClr val="0070C0"/>
                </a:solidFill>
              </a:rPr>
              <a:t>«Dağıstanlı Mehmet Efendi»</a:t>
            </a:r>
            <a:r>
              <a:rPr lang="tr-TR" dirty="0" smtClean="0"/>
              <a:t> tarafından 18.yy’da </a:t>
            </a:r>
          </a:p>
          <a:p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*****Antep özellikle </a:t>
            </a:r>
            <a:r>
              <a:rPr lang="tr-TR" dirty="0" err="1" smtClean="0"/>
              <a:t>yörüklerle</a:t>
            </a:r>
            <a:r>
              <a:rPr lang="tr-TR" dirty="0" smtClean="0"/>
              <a:t> gelen bitkisel kökenli ilaçlar ve tababet konusunda en sık yararlanılan merkez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4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Anadolu’nun </a:t>
            </a:r>
            <a:r>
              <a:rPr lang="tr-TR" b="1" dirty="0">
                <a:solidFill>
                  <a:srgbClr val="FF0000"/>
                </a:solidFill>
              </a:rPr>
              <a:t>ilk </a:t>
            </a:r>
            <a:r>
              <a:rPr lang="tr-TR" b="1" dirty="0" smtClean="0">
                <a:solidFill>
                  <a:srgbClr val="FF0000"/>
                </a:solidFill>
              </a:rPr>
              <a:t>TIP ve ECZACILIK </a:t>
            </a:r>
            <a:r>
              <a:rPr lang="tr-TR" b="1" dirty="0">
                <a:solidFill>
                  <a:srgbClr val="FF0000"/>
                </a:solidFill>
              </a:rPr>
              <a:t>FAKÜLTESİ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b="1" dirty="0" smtClean="0"/>
              <a:t>1830</a:t>
            </a:r>
            <a:r>
              <a:rPr lang="tr-TR" dirty="0" smtClean="0"/>
              <a:t> ilk girişimler</a:t>
            </a:r>
          </a:p>
          <a:p>
            <a:pPr algn="just"/>
            <a:r>
              <a:rPr lang="tr-TR" b="1" dirty="0" smtClean="0">
                <a:solidFill>
                  <a:srgbClr val="92D050"/>
                </a:solidFill>
              </a:rPr>
              <a:t>1848 </a:t>
            </a:r>
            <a:r>
              <a:rPr lang="tr-TR" b="1" dirty="0" err="1" smtClean="0">
                <a:solidFill>
                  <a:srgbClr val="92D050"/>
                </a:solidFill>
              </a:rPr>
              <a:t>Dr</a:t>
            </a:r>
            <a:r>
              <a:rPr lang="tr-TR" b="1" dirty="0" smtClean="0">
                <a:solidFill>
                  <a:srgbClr val="92D050"/>
                </a:solidFill>
              </a:rPr>
              <a:t> </a:t>
            </a:r>
            <a:r>
              <a:rPr lang="tr-TR" b="1" dirty="0" err="1" smtClean="0">
                <a:solidFill>
                  <a:srgbClr val="92D050"/>
                </a:solidFill>
              </a:rPr>
              <a:t>Azariah</a:t>
            </a:r>
            <a:r>
              <a:rPr lang="tr-TR" b="1" dirty="0" smtClean="0">
                <a:solidFill>
                  <a:srgbClr val="92D050"/>
                </a:solidFill>
              </a:rPr>
              <a:t> Smith </a:t>
            </a:r>
            <a:r>
              <a:rPr lang="tr-TR" dirty="0" smtClean="0"/>
              <a:t>hastane açılışı</a:t>
            </a:r>
          </a:p>
          <a:p>
            <a:pPr algn="just"/>
            <a:r>
              <a:rPr lang="tr-TR" b="1" dirty="0" smtClean="0">
                <a:solidFill>
                  <a:srgbClr val="FFC000"/>
                </a:solidFill>
              </a:rPr>
              <a:t>1856 </a:t>
            </a:r>
            <a:r>
              <a:rPr lang="tr-TR" dirty="0" smtClean="0"/>
              <a:t>ilk tıp fakültesi açılışı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 OCAK 1876   </a:t>
            </a:r>
            <a:r>
              <a:rPr lang="tr-TR" dirty="0" smtClean="0"/>
              <a:t>«14 öğrenci ile 3 </a:t>
            </a:r>
            <a:r>
              <a:rPr lang="tr-TR" dirty="0" err="1" smtClean="0"/>
              <a:t>prof</a:t>
            </a:r>
            <a:r>
              <a:rPr lang="tr-TR" dirty="0" smtClean="0"/>
              <a:t> 6 hekim» ile eğitime resmen Kadı izni ile başlama</a:t>
            </a:r>
          </a:p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1880</a:t>
            </a:r>
            <a:r>
              <a:rPr lang="tr-TR" dirty="0" smtClean="0"/>
              <a:t> özel Kadı fetvası ile yabancı hanımlar doktor ve hemşire olarak hizmet verebilecek</a:t>
            </a:r>
          </a:p>
          <a:p>
            <a:pPr algn="just"/>
            <a:r>
              <a:rPr lang="tr-TR" sz="3900" b="1" dirty="0" smtClean="0">
                <a:solidFill>
                  <a:srgbClr val="FF0000"/>
                </a:solidFill>
              </a:rPr>
              <a:t>TIP</a:t>
            </a:r>
            <a:r>
              <a:rPr lang="tr-TR" sz="3900" dirty="0" smtClean="0"/>
              <a:t> – </a:t>
            </a:r>
            <a:r>
              <a:rPr lang="tr-TR" sz="3900" b="1" dirty="0" smtClean="0">
                <a:solidFill>
                  <a:srgbClr val="FFC000"/>
                </a:solidFill>
              </a:rPr>
              <a:t>ECZACILIK</a:t>
            </a:r>
            <a:r>
              <a:rPr lang="tr-TR" sz="3900" dirty="0" smtClean="0"/>
              <a:t> – </a:t>
            </a:r>
            <a:r>
              <a:rPr lang="tr-TR" sz="3900" b="1" dirty="0" smtClean="0">
                <a:solidFill>
                  <a:srgbClr val="0070C0"/>
                </a:solidFill>
              </a:rPr>
              <a:t>DİŞ HEKİMLİĞİ </a:t>
            </a:r>
            <a:r>
              <a:rPr lang="tr-TR" sz="3900" dirty="0" smtClean="0"/>
              <a:t>– </a:t>
            </a:r>
            <a:r>
              <a:rPr lang="tr-TR" sz="3900" b="1" dirty="0" smtClean="0">
                <a:solidFill>
                  <a:srgbClr val="92D050"/>
                </a:solidFill>
              </a:rPr>
              <a:t>EKONOMİ – </a:t>
            </a:r>
            <a:r>
              <a:rPr lang="tr-TR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EDEBİYAT  VE MATBAA</a:t>
            </a:r>
            <a:endParaRPr lang="tr-TR" sz="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Anadolu’nun ilk TIP </a:t>
            </a:r>
            <a:r>
              <a:rPr lang="tr-TR" b="1" dirty="0" smtClean="0">
                <a:solidFill>
                  <a:srgbClr val="FF0000"/>
                </a:solidFill>
              </a:rPr>
              <a:t>ve ECZACILIK FAKÜLTESİ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3600" b="1" dirty="0" smtClean="0"/>
              <a:t>1880</a:t>
            </a:r>
            <a:r>
              <a:rPr lang="tr-TR" dirty="0" smtClean="0"/>
              <a:t> İLK Mezunlar (21 doktor)</a:t>
            </a:r>
          </a:p>
          <a:p>
            <a:pPr>
              <a:lnSpc>
                <a:spcPct val="150000"/>
              </a:lnSpc>
            </a:pPr>
            <a:r>
              <a:rPr lang="tr-TR" sz="3600" b="1" dirty="0" smtClean="0">
                <a:solidFill>
                  <a:srgbClr val="00B0F0"/>
                </a:solidFill>
              </a:rPr>
              <a:t>1880</a:t>
            </a:r>
            <a:r>
              <a:rPr lang="tr-TR" dirty="0" smtClean="0"/>
              <a:t> «YALE ÜNİVERSİTESİ İLE EĞİTİM MÜFREDAT İŞBİRLİĞİ» </a:t>
            </a:r>
          </a:p>
          <a:p>
            <a:pPr>
              <a:lnSpc>
                <a:spcPct val="150000"/>
              </a:lnSpc>
            </a:pPr>
            <a:r>
              <a:rPr lang="tr-TR" sz="3600" b="1" dirty="0" smtClean="0">
                <a:solidFill>
                  <a:srgbClr val="FFC000"/>
                </a:solidFill>
              </a:rPr>
              <a:t>1888</a:t>
            </a:r>
            <a:r>
              <a:rPr lang="tr-TR" dirty="0" smtClean="0"/>
              <a:t>   «10 PROF VE 18 DOKTOR ile en büyük tıp fakültesi»</a:t>
            </a:r>
          </a:p>
          <a:p>
            <a:pPr>
              <a:lnSpc>
                <a:spcPct val="150000"/>
              </a:lnSpc>
            </a:pPr>
            <a:r>
              <a:rPr lang="tr-TR" sz="3600" b="1" dirty="0" smtClean="0">
                <a:solidFill>
                  <a:srgbClr val="92D050"/>
                </a:solidFill>
              </a:rPr>
              <a:t>1905</a:t>
            </a:r>
            <a:r>
              <a:rPr lang="tr-TR" dirty="0" smtClean="0"/>
              <a:t> TIP  FAKÜLTESİ BEYRUT’A TAŞINDI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8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Anadolu’nun en ESKİ MİLLET </a:t>
            </a:r>
            <a:r>
              <a:rPr lang="tr-TR" dirty="0" smtClean="0"/>
              <a:t>HASTANESİ (1897)</a:t>
            </a:r>
            <a:endParaRPr lang="tr-TR" dirty="0"/>
          </a:p>
        </p:txBody>
      </p:sp>
      <p:pic>
        <p:nvPicPr>
          <p:cNvPr id="3" name="Picture 2" descr="F:\antep\gaziantep resim\ermeni okulu şah bel hiz binası yan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DOKTOR KİMDİR 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 smtClean="0"/>
              <a:t>Bir fakülteyi veya bir yüksekokulu bitirdikten sonra belli bir bilim dalında en yükseköğrenim  basamağına vardığını, geçirdiği özel sınavla ve başarılı bir eserle gösterenlere verilen </a:t>
            </a:r>
            <a:r>
              <a:rPr lang="tr-TR" dirty="0" err="1" smtClean="0"/>
              <a:t>ünvan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93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TIP FAKÜLTESİ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tr-TR" sz="4000" b="1" dirty="0" smtClean="0">
                <a:solidFill>
                  <a:srgbClr val="FF0000"/>
                </a:solidFill>
              </a:rPr>
              <a:t>EMİNE – BAHAEDDİN NAKIPOĞLU</a:t>
            </a:r>
          </a:p>
          <a:p>
            <a:pPr algn="just">
              <a:lnSpc>
                <a:spcPct val="200000"/>
              </a:lnSpc>
            </a:pPr>
            <a:r>
              <a:rPr lang="tr-TR" b="1" dirty="0" smtClean="0">
                <a:solidFill>
                  <a:srgbClr val="00B0F0"/>
                </a:solidFill>
              </a:rPr>
              <a:t>REKTÖR – DEKAN – ÖĞRETİM ÜYELERİ</a:t>
            </a:r>
          </a:p>
          <a:p>
            <a:pPr algn="just">
              <a:lnSpc>
                <a:spcPct val="200000"/>
              </a:lnSpc>
            </a:pPr>
            <a:r>
              <a:rPr lang="tr-TR" b="1" i="1" dirty="0" smtClean="0">
                <a:solidFill>
                  <a:srgbClr val="FFC000"/>
                </a:solidFill>
              </a:rPr>
              <a:t>MÜTEVELLİ HEYETİ</a:t>
            </a:r>
          </a:p>
          <a:p>
            <a:pPr algn="just">
              <a:lnSpc>
                <a:spcPct val="200000"/>
              </a:lnSpc>
            </a:pPr>
            <a:r>
              <a:rPr lang="tr-TR" b="1" dirty="0" smtClean="0">
                <a:solidFill>
                  <a:srgbClr val="92D050"/>
                </a:solidFill>
              </a:rPr>
              <a:t>TÜRKİYENİN EN İYİ FAKÜLTE BİNASI</a:t>
            </a:r>
            <a:endParaRPr lang="tr-T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SINIF 2020</a:t>
            </a:r>
            <a:endParaRPr lang="tr-TR" sz="9600" b="1" dirty="0">
              <a:solidFill>
                <a:srgbClr val="FF0000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7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TIP DOKTORU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300000"/>
              </a:lnSpc>
            </a:pPr>
            <a:r>
              <a:rPr lang="tr-TR" dirty="0" smtClean="0"/>
              <a:t>İnsanlardaki hastalıkları teşhis ve onları ilaçlarla veya bazı araçlarla koruyan ve tedavi eden </a:t>
            </a: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meslek ve sanat</a:t>
            </a:r>
            <a:r>
              <a:rPr lang="tr-TR" sz="3600" b="1" dirty="0" smtClean="0"/>
              <a:t> </a:t>
            </a:r>
            <a:r>
              <a:rPr lang="tr-TR" dirty="0" smtClean="0"/>
              <a:t>sahibi  kimse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akkı\AppData\Local\Microsoft\Windows\Temporary Internet Files\Content.IE5\4TI2C5WG\fotoğ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kkı\AppData\Local\Microsoft\Windows\Temporary Internet Files\Content.IE5\4IFUV10C\fotoğ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ntep\gaziantep resim\ec49fitim-c59f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832"/>
            <a:ext cx="8856984" cy="68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ntep\gaziantep resim\images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akkı\Downloads\fotoğ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478</Words>
  <Application>Microsoft Office PowerPoint</Application>
  <PresentationFormat>Ekran Gösterisi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GAZİANTEP KÜLTÜRÜ VE TIP EĞİTİMİ </vt:lpstr>
      <vt:lpstr>SINIF 2020</vt:lpstr>
      <vt:lpstr>DOKTOR KİMDİR ?</vt:lpstr>
      <vt:lpstr>TIP DOKTORU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TIP DOKTORU KİMDİR </vt:lpstr>
      <vt:lpstr>PowerPoint Sunusu</vt:lpstr>
      <vt:lpstr>İYONYALI HİPOKRAT</vt:lpstr>
      <vt:lpstr>GAZİANTEP</vt:lpstr>
      <vt:lpstr>PowerPoint Sunusu</vt:lpstr>
      <vt:lpstr>GAZİANTEP’İN TARİHTEKİ YERİ</vt:lpstr>
      <vt:lpstr>PowerPoint Sunusu</vt:lpstr>
      <vt:lpstr>PowerPoint Sunusu</vt:lpstr>
      <vt:lpstr>PowerPoint Sunusu</vt:lpstr>
      <vt:lpstr>PowerPoint Sunusu</vt:lpstr>
      <vt:lpstr>PowerPoint Sunusu</vt:lpstr>
      <vt:lpstr>TARİHSEL KÜLTÜREL MİRAS</vt:lpstr>
      <vt:lpstr>PowerPoint Sunusu</vt:lpstr>
      <vt:lpstr>PowerPoint Sunusu</vt:lpstr>
      <vt:lpstr>Gaziantep ve Tıp</vt:lpstr>
      <vt:lpstr>M.S. Anadolu’nun en eski düzme ilaç ve bitkisel şifa merkezi</vt:lpstr>
      <vt:lpstr> Anadolu’nun ilk TIP ve ECZACILIK FAKÜLTESİ </vt:lpstr>
      <vt:lpstr>Anadolu’nun ilk TIP ve ECZACILIK FAKÜLTESİ</vt:lpstr>
      <vt:lpstr>Anadolu’nun en ESKİ MİLLET HASTANESİ (1897)</vt:lpstr>
      <vt:lpstr>TIP FAKÜLTESİ</vt:lpstr>
      <vt:lpstr>SINIF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GAZİANTEP KÜLTÜRÜ VE TIP EĞİTİMİ </dc:title>
  <dc:creator>Hakkı</dc:creator>
  <cp:lastModifiedBy>Hakkı</cp:lastModifiedBy>
  <cp:revision>45</cp:revision>
  <dcterms:created xsi:type="dcterms:W3CDTF">2013-08-20T14:06:36Z</dcterms:created>
  <dcterms:modified xsi:type="dcterms:W3CDTF">2013-09-24T03:33:51Z</dcterms:modified>
</cp:coreProperties>
</file>